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1985-6875-4BF3-A9BB-DD0F163EC0F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9202-FAD0-4897-9136-6FDF1260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79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1985-6875-4BF3-A9BB-DD0F163EC0F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9202-FAD0-4897-9136-6FDF1260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83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1985-6875-4BF3-A9BB-DD0F163EC0F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9202-FAD0-4897-9136-6FDF1260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9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1985-6875-4BF3-A9BB-DD0F163EC0F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9202-FAD0-4897-9136-6FDF1260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1985-6875-4BF3-A9BB-DD0F163EC0F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9202-FAD0-4897-9136-6FDF1260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1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1985-6875-4BF3-A9BB-DD0F163EC0F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9202-FAD0-4897-9136-6FDF1260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1985-6875-4BF3-A9BB-DD0F163EC0F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9202-FAD0-4897-9136-6FDF1260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02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1985-6875-4BF3-A9BB-DD0F163EC0F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9202-FAD0-4897-9136-6FDF1260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1985-6875-4BF3-A9BB-DD0F163EC0F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9202-FAD0-4897-9136-6FDF1260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96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1985-6875-4BF3-A9BB-DD0F163EC0F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9202-FAD0-4897-9136-6FDF1260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9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1985-6875-4BF3-A9BB-DD0F163EC0F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9202-FAD0-4897-9136-6FDF1260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3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1985-6875-4BF3-A9BB-DD0F163EC0FA}" type="datetimeFigureOut">
              <a:rPr lang="en-GB" smtClean="0"/>
              <a:t>2020-07-06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69202-FAD0-4897-9136-6FDF12606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4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64659" y="5350361"/>
            <a:ext cx="2613139" cy="14932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27"/>
          <p:cNvSpPr txBox="1"/>
          <p:nvPr/>
        </p:nvSpPr>
        <p:spPr>
          <a:xfrm>
            <a:off x="2863455" y="5117789"/>
            <a:ext cx="1945148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MODELLING MATERIALS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71" y="4772450"/>
            <a:ext cx="3120679" cy="184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97837" y="9463"/>
            <a:ext cx="422380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KNOWLEDGE ORGANISER</a:t>
            </a:r>
          </a:p>
          <a:p>
            <a:pPr algn="ctr"/>
            <a:r>
              <a:rPr lang="en-US" smtClean="0">
                <a:latin typeface="Arial Black" panose="020B0A04020102020204" pitchFamily="34" charset="0"/>
              </a:rPr>
              <a:t>Year 8 BIRD </a:t>
            </a:r>
            <a:r>
              <a:rPr lang="en-US" dirty="0" smtClean="0">
                <a:latin typeface="Arial Black" panose="020B0A04020102020204" pitchFamily="34" charset="0"/>
              </a:rPr>
              <a:t>FEEDER </a:t>
            </a:r>
            <a:r>
              <a:rPr lang="en-US" dirty="0" smtClean="0">
                <a:latin typeface="Arial Black" panose="020B0A04020102020204" pitchFamily="34" charset="0"/>
              </a:rPr>
              <a:t>PROJECT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" y="2407286"/>
            <a:ext cx="1823359" cy="184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37" y="660973"/>
            <a:ext cx="2176797" cy="143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91" y="660973"/>
            <a:ext cx="1018459" cy="11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8" y="59791"/>
            <a:ext cx="197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8" y="350603"/>
            <a:ext cx="5107659" cy="132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" y="1665239"/>
            <a:ext cx="4738722" cy="122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6405"/>
            <a:ext cx="3687554" cy="199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050" y="2695116"/>
            <a:ext cx="1167149" cy="184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" y="4248473"/>
            <a:ext cx="2710747" cy="257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27"/>
          <p:cNvSpPr txBox="1"/>
          <p:nvPr/>
        </p:nvSpPr>
        <p:spPr>
          <a:xfrm>
            <a:off x="7207487" y="1884066"/>
            <a:ext cx="117256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Iron ore to steel</a:t>
            </a: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-14470" y="6535878"/>
            <a:ext cx="1567865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Safety in workshop</a:t>
            </a: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777778" y="3312017"/>
            <a:ext cx="1871923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MODELLING </a:t>
            </a: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with cards</a:t>
            </a: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33" name="Picture 9" descr="the process of making paper from the trees – tuhocielt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69" y="3194556"/>
            <a:ext cx="2451940" cy="183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7"/>
          <p:cNvSpPr txBox="1"/>
          <p:nvPr/>
        </p:nvSpPr>
        <p:spPr>
          <a:xfrm>
            <a:off x="3256265" y="2963707"/>
            <a:ext cx="1835952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Trees to papers / cards</a:t>
            </a: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93" y="3789040"/>
            <a:ext cx="679756" cy="107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7"/>
          <p:cNvSpPr txBox="1"/>
          <p:nvPr/>
        </p:nvSpPr>
        <p:spPr>
          <a:xfrm>
            <a:off x="5670571" y="4263571"/>
            <a:ext cx="1683218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Strengthening paper</a:t>
            </a: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45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Sam</cp:lastModifiedBy>
  <cp:revision>3</cp:revision>
  <dcterms:created xsi:type="dcterms:W3CDTF">2020-07-06T14:43:26Z</dcterms:created>
  <dcterms:modified xsi:type="dcterms:W3CDTF">2020-07-06T15:14:15Z</dcterms:modified>
</cp:coreProperties>
</file>