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0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6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7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9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5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5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0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6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7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3F2A-7B20-4B22-BB7B-16DDBBFC303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212D-108D-4548-B2D7-59D12C702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7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2194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168352" cy="20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87" y="289630"/>
            <a:ext cx="2621459" cy="17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2" y="2567943"/>
            <a:ext cx="3120679" cy="18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9450" y="156796"/>
            <a:ext cx="12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Ergonomics</a:t>
            </a:r>
            <a:endParaRPr lang="en-GB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22" y="2337180"/>
            <a:ext cx="2742657" cy="451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33" y="2204136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12" y="2337180"/>
            <a:ext cx="1306310" cy="13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94" y="3640080"/>
            <a:ext cx="1544628" cy="154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" y="4941168"/>
            <a:ext cx="2400167" cy="18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15" y="5013176"/>
            <a:ext cx="2546152" cy="192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8" y="5274125"/>
            <a:ext cx="1246508" cy="14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74" y="4335818"/>
            <a:ext cx="1822351" cy="9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181" y="1926382"/>
            <a:ext cx="345947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KNOWLEDGE ORGANISER</a:t>
            </a:r>
          </a:p>
          <a:p>
            <a:pPr algn="ctr"/>
            <a:r>
              <a:rPr lang="en-US" sz="1400" smtClean="0">
                <a:latin typeface="Arial Black" panose="020B0A04020102020204" pitchFamily="34" charset="0"/>
              </a:rPr>
              <a:t>Year 9   TREBUCHET </a:t>
            </a:r>
            <a:r>
              <a:rPr lang="en-US" sz="1400" dirty="0" smtClean="0">
                <a:latin typeface="Arial Black" panose="020B0A04020102020204" pitchFamily="34" charset="0"/>
              </a:rPr>
              <a:t>PROJECT</a:t>
            </a:r>
            <a:endParaRPr lang="en-GB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5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11</cp:revision>
  <dcterms:created xsi:type="dcterms:W3CDTF">2019-10-09T21:23:58Z</dcterms:created>
  <dcterms:modified xsi:type="dcterms:W3CDTF">2020-07-06T15:10:40Z</dcterms:modified>
</cp:coreProperties>
</file>