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447E58-57D1-4E59-B34C-D70A6869A9E2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7A2DA-EC28-4DB8-9E86-BF36A2D7F77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9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398BB8-16B2-4A97-89C0-F2552E126659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221CFC-C003-4B90-8448-478C4EDBB97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0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73BAB2-B0B8-4D7F-B291-B7758ECB2546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AAA70C-1577-4700-9D17-A1B4675C06C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6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B4158E-1B83-412D-9DE4-83B1DFD8EE35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22D111-9296-4D2A-8E67-D32355E01C0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2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E5B8EF-2F2D-4CDA-8758-2B38D79A7F69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357296-872B-4592-9A0C-25202BD4C73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7298C4-14E1-4023-8358-6C33058F10EC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382660-ECF5-4C7E-B6C9-63FE4A9904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09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673174-C14F-4D6D-8AAD-8D59910ADDBB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827C52-66D1-4F83-BB0E-3D70F62D933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E3F581-4079-475A-9E3A-4BABA16ECF49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9B8518-F6E5-4EBB-9472-B983979E0B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6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F3EEA-E828-456A-8FCB-BE4316B608E6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F8CB4E-3E25-42E5-8424-68E4339922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74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DF7CF7-A540-4FE2-AE38-BB99648E2319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61546-9E94-4053-9406-E4E50124AB4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60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038CA-624D-4463-B106-929995BB7911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75D8C-7388-4079-88A2-2281AFDFCF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4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5E41DB5-D66D-40C5-852F-9B4F034BE4C8}" type="datetime1">
              <a:rPr lang="en-GB"/>
              <a:pPr lvl="0"/>
              <a:t>2020-07-06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523A231-DF0E-48E8-A5FD-5A268AF63D84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8736"/>
            <a:ext cx="2628899" cy="175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69261" y="44503"/>
            <a:ext cx="4876796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7" descr="Image result for scale drawi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1851" y="895037"/>
            <a:ext cx="1874366" cy="13438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10" descr="Image result for STENCIL and print"/>
          <p:cNvSpPr/>
          <p:nvPr/>
        </p:nvSpPr>
        <p:spPr>
          <a:xfrm>
            <a:off x="307979" y="793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907593"/>
            <a:ext cx="2683187" cy="17855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5"/>
          <p:cNvSpPr txBox="1"/>
          <p:nvPr/>
        </p:nvSpPr>
        <p:spPr>
          <a:xfrm>
            <a:off x="5869794" y="783572"/>
            <a:ext cx="1235018" cy="2769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SCALE DRAWING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737811" y="3281461"/>
            <a:ext cx="941283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STENCIL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857890" y="1516925"/>
            <a:ext cx="2037712" cy="3693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CROWD FUNDING</a:t>
            </a:r>
          </a:p>
        </p:txBody>
      </p:sp>
      <p:sp>
        <p:nvSpPr>
          <p:cNvPr id="11" name="AutoShape 13" descr="Image result for ergonomics"/>
          <p:cNvSpPr/>
          <p:nvPr/>
        </p:nvSpPr>
        <p:spPr>
          <a:xfrm>
            <a:off x="460372" y="160340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67256" y="2452868"/>
            <a:ext cx="2683431" cy="139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979989">
            <a:off x="6701284" y="2772860"/>
            <a:ext cx="3842436" cy="7200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22"/>
          <p:cNvSpPr txBox="1"/>
          <p:nvPr/>
        </p:nvSpPr>
        <p:spPr>
          <a:xfrm>
            <a:off x="7871494" y="2311133"/>
            <a:ext cx="1109468" cy="6463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SAFE USE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OF TOOLS</a:t>
            </a:r>
          </a:p>
        </p:txBody>
      </p:sp>
      <p:pic>
        <p:nvPicPr>
          <p:cNvPr id="18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347943" y="5035219"/>
            <a:ext cx="2613139" cy="14932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27"/>
          <p:cNvSpPr txBox="1"/>
          <p:nvPr/>
        </p:nvSpPr>
        <p:spPr>
          <a:xfrm>
            <a:off x="6983187" y="4639440"/>
            <a:ext cx="1945148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MODELLING MATERIALS</a:t>
            </a:r>
          </a:p>
        </p:txBody>
      </p:sp>
      <p:sp>
        <p:nvSpPr>
          <p:cNvPr id="20" name="TextBox 28"/>
          <p:cNvSpPr txBox="1"/>
          <p:nvPr/>
        </p:nvSpPr>
        <p:spPr>
          <a:xfrm>
            <a:off x="6014997" y="2820327"/>
            <a:ext cx="1531060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TYPES OF MODELS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400013">
            <a:off x="6568896" y="1365525"/>
            <a:ext cx="1494299" cy="9134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30"/>
          <p:cNvSpPr txBox="1"/>
          <p:nvPr/>
        </p:nvSpPr>
        <p:spPr>
          <a:xfrm>
            <a:off x="7063259" y="1075108"/>
            <a:ext cx="808235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AESTHETICS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AND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DESIGN</a:t>
            </a:r>
          </a:p>
        </p:txBody>
      </p:sp>
      <p:sp>
        <p:nvSpPr>
          <p:cNvPr id="23" name="TextBox 31"/>
          <p:cNvSpPr txBox="1"/>
          <p:nvPr/>
        </p:nvSpPr>
        <p:spPr>
          <a:xfrm>
            <a:off x="4462418" y="312733"/>
            <a:ext cx="3171898" cy="461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SUCCESS CRITERIA</a:t>
            </a:r>
          </a:p>
        </p:txBody>
      </p:sp>
      <p:sp>
        <p:nvSpPr>
          <p:cNvPr id="24" name="TextBox 18"/>
          <p:cNvSpPr txBox="1"/>
          <p:nvPr/>
        </p:nvSpPr>
        <p:spPr>
          <a:xfrm rot="16782633">
            <a:off x="2628961" y="2796754"/>
            <a:ext cx="1212127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ERGONOMICS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7498" y="14556"/>
            <a:ext cx="18464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Year 7 Knowledge</a:t>
            </a:r>
          </a:p>
          <a:p>
            <a:r>
              <a:rPr lang="en-GB" smtClean="0"/>
              <a:t>            Organiser</a:t>
            </a:r>
            <a:endParaRPr lang="en-GB" dirty="0"/>
          </a:p>
          <a:p>
            <a:r>
              <a:rPr lang="en-GB" dirty="0" smtClean="0"/>
              <a:t>Vacuum Puzzle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7" y="4023601"/>
            <a:ext cx="197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1" y="4314413"/>
            <a:ext cx="5107659" cy="13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0" y="5629049"/>
            <a:ext cx="4738722" cy="122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3842">
            <a:off x="4550077" y="4822820"/>
            <a:ext cx="2192631" cy="71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3"/>
          <p:cNvSpPr txBox="1"/>
          <p:nvPr/>
        </p:nvSpPr>
        <p:spPr>
          <a:xfrm>
            <a:off x="5369167" y="5350979"/>
            <a:ext cx="731290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RISK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HAZZARD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91" y="3034341"/>
            <a:ext cx="3029933" cy="12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29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Sam</cp:lastModifiedBy>
  <cp:revision>10</cp:revision>
  <dcterms:created xsi:type="dcterms:W3CDTF">2019-10-06T18:41:18Z</dcterms:created>
  <dcterms:modified xsi:type="dcterms:W3CDTF">2020-07-06T15:13:17Z</dcterms:modified>
</cp:coreProperties>
</file>