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8" y="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96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82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10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47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04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5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23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02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87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F1C6-16AC-405C-B5C6-E64D7D88373D}" type="datetimeFigureOut">
              <a:rPr lang="en-GB" smtClean="0"/>
              <a:t>12/09/2018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C072-BA8E-420D-B3EC-7CB969E8C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5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6769">
            <a:off x="-398730" y="3639382"/>
            <a:ext cx="1922992" cy="13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" y="278735"/>
            <a:ext cx="3397301" cy="23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bgs\AppData\Local\Microsoft\Windows\Temporary Internet Files\Content.IE5\91NV4E9M\conch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046" y="5940700"/>
            <a:ext cx="1546678" cy="12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damsky SF" pitchFamily="2" charset="0"/>
              </a:rPr>
              <a:t>Knowledge organiser   Natural Forms </a:t>
            </a:r>
            <a:endParaRPr lang="en-GB" sz="2000" dirty="0">
              <a:latin typeface="Adamsky SF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660758"/>
            <a:ext cx="3528392" cy="58169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When writing about your own work, ask yourself the following questions: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What have I done? </a:t>
            </a:r>
            <a:r>
              <a:rPr lang="en-GB" dirty="0" smtClean="0">
                <a:solidFill>
                  <a:srgbClr val="FF0000"/>
                </a:solidFill>
              </a:rPr>
              <a:t>Is it a painting a drawing or a sculpture? Your own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design or a copy?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How have I done it? </a:t>
            </a:r>
            <a:r>
              <a:rPr lang="en-GB" dirty="0" smtClean="0">
                <a:solidFill>
                  <a:srgbClr val="FF0000"/>
                </a:solidFill>
              </a:rPr>
              <a:t>Try to describe how you built up your work stage by stage.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Why have I done it/ what have I learnt through doing it? </a:t>
            </a:r>
            <a:r>
              <a:rPr lang="en-GB" dirty="0" smtClean="0">
                <a:solidFill>
                  <a:srgbClr val="FF0000"/>
                </a:solidFill>
              </a:rPr>
              <a:t>About an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artist? New skills?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What medium or materials have I used? </a:t>
            </a:r>
            <a:r>
              <a:rPr lang="en-GB" dirty="0" smtClean="0">
                <a:solidFill>
                  <a:srgbClr val="FF0000"/>
                </a:solidFill>
              </a:rPr>
              <a:t>Paint, pencil, collage, mixed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media etc.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What have I done well? </a:t>
            </a:r>
            <a:r>
              <a:rPr lang="en-GB" dirty="0" smtClean="0">
                <a:solidFill>
                  <a:srgbClr val="FF0000"/>
                </a:solidFill>
              </a:rPr>
              <a:t>Try to list at least 3 points.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What could I improve or what would I change if I were to do it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again?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53" y="3166336"/>
            <a:ext cx="1465311" cy="14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bgs\AppData\Local\Microsoft\Windows\Temporary Internet Files\Content.IE5\BV0IL2PF\185902,1275549549,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416">
            <a:off x="6895681" y="6092395"/>
            <a:ext cx="2264203" cy="176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gs\AppData\Local\Microsoft\Windows\Temporary Internet Files\Content.IE5\NDEZH2S1\writing-hand-silhouette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0"/>
            <a:ext cx="984721" cy="9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159" y="2368917"/>
            <a:ext cx="354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  <a:latin typeface="Adamsky SF" pitchFamily="2" charset="0"/>
              </a:rPr>
              <a:t>Emma Dibben  </a:t>
            </a:r>
            <a:r>
              <a:rPr lang="en-GB" dirty="0" smtClean="0">
                <a:effectLst/>
              </a:rPr>
              <a:t>My work is always inspired by the natural world and many of my illustrations begin as tiny seeds on my plot.</a:t>
            </a:r>
            <a:r>
              <a:rPr lang="en-GB" dirty="0" smtClean="0">
                <a:solidFill>
                  <a:srgbClr val="92D050"/>
                </a:solidFill>
                <a:latin typeface="Adamsky SF" pitchFamily="2" charset="0"/>
              </a:rPr>
              <a:t> </a:t>
            </a:r>
            <a:endParaRPr lang="en-GB" dirty="0">
              <a:solidFill>
                <a:srgbClr val="92D050"/>
              </a:solidFill>
              <a:latin typeface="Adamsky SF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29309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Ancestory SF" pitchFamily="2" charset="0"/>
              </a:rPr>
              <a:t>William Morris  </a:t>
            </a:r>
            <a:r>
              <a:rPr lang="en-GB" dirty="0" smtClean="0"/>
              <a:t>founded </a:t>
            </a:r>
            <a:r>
              <a:rPr lang="en-GB" dirty="0"/>
              <a:t>the Arts and Crafts Movement in Britain and designed some of the most recognisable textile </a:t>
            </a:r>
            <a:r>
              <a:rPr lang="en-GB" dirty="0" smtClean="0"/>
              <a:t>s </a:t>
            </a:r>
            <a:endParaRPr lang="en-GB" dirty="0"/>
          </a:p>
        </p:txBody>
      </p:sp>
      <p:pic>
        <p:nvPicPr>
          <p:cNvPr id="2059" name="Picture 11" descr="C:\Users\bgs\AppData\Local\Microsoft\Windows\Temporary Internet Files\Content.IE5\0UUKH47O\dark-green-splash-ink-md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97" y="3338431"/>
            <a:ext cx="741591" cy="7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93" y="54934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96" y="54934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71045" y="984721"/>
            <a:ext cx="15330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Word Bank </a:t>
            </a:r>
          </a:p>
          <a:p>
            <a:pPr algn="ct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Symmetry</a:t>
            </a:r>
          </a:p>
          <a:p>
            <a:pPr algn="ct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Reflection </a:t>
            </a:r>
          </a:p>
          <a:p>
            <a:pPr algn="ct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Diversity</a:t>
            </a:r>
          </a:p>
          <a:p>
            <a:pPr algn="ct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Contemporary</a:t>
            </a:r>
          </a:p>
          <a:p>
            <a:pPr algn="ct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Gouache</a:t>
            </a:r>
          </a:p>
          <a:p>
            <a:pPr algn="ct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Lino tile</a:t>
            </a:r>
          </a:p>
          <a:p>
            <a:pPr algn="ct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Inspiration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18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878137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1340768"/>
            <a:ext cx="432048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charset="0"/>
              </a:rPr>
              <a:t>Gaudi’s architecture was often highly irregular and very intricate.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charset="0"/>
              </a:rPr>
              <a:t>Gaudi took inspiration from natural forms. He avoided using straight lines, giving his work an organic feel.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16077" y="4548506"/>
            <a:ext cx="4032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latin typeface="Arial" charset="0"/>
              </a:rPr>
              <a:t>Gaudi has influenced many other architects, including the Austrian designer Friedensreich Hundertwasser.</a:t>
            </a:r>
          </a:p>
          <a:p>
            <a:endParaRPr lang="en-GB" sz="1400" dirty="0"/>
          </a:p>
        </p:txBody>
      </p:sp>
      <p:pic>
        <p:nvPicPr>
          <p:cNvPr id="1030" name="Picture 6" descr="C:\Users\bgs\AppData\Local\Microsoft\Windows\Temporary Internet Files\Content.IE5\NDEZH2S1\Reptil_Parc_Guell_Barcelon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01" y="5069428"/>
            <a:ext cx="2457655" cy="13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gs\AppData\Local\Microsoft\Windows\Temporary Internet Files\Content.IE5\2GH6AYAC\gaudi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60" y="115449"/>
            <a:ext cx="998399" cy="17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gs\AppData\Local\Microsoft\Windows\Temporary Internet Files\Content.IE5\2GH6AYAC\Hundertwasser_0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5307" y="3083251"/>
            <a:ext cx="1144038" cy="17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gs\AppData\Local\Microsoft\Windows\Temporary Internet Files\Content.IE5\HYPXTJIL\TWHW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344"/>
            <a:ext cx="757509" cy="7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1620" y="34876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damsky SF" pitchFamily="2" charset="0"/>
              </a:rPr>
              <a:t>Knowledge Organiser  Townscapes</a:t>
            </a:r>
            <a:endParaRPr lang="en-GB" dirty="0">
              <a:solidFill>
                <a:srgbClr val="FF0000"/>
              </a:solidFill>
              <a:latin typeface="Adamsky SF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74773"/>
            <a:ext cx="493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Word Bank  -   </a:t>
            </a:r>
            <a:r>
              <a:rPr lang="en-GB" smtClean="0"/>
              <a:t>Organic   </a:t>
            </a:r>
            <a:r>
              <a:rPr lang="en-GB" smtClean="0"/>
              <a:t>Natural  </a:t>
            </a:r>
            <a:r>
              <a:rPr lang="en-GB" dirty="0" smtClean="0"/>
              <a:t>Colourful Innovative  Intricate  Unusual   Creativity  Develop  Refine  Respond  Analyse Evaluate  Annotation </a:t>
            </a:r>
            <a:endParaRPr lang="en-GB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86" y="5183877"/>
            <a:ext cx="977676" cy="144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31" y="483690"/>
            <a:ext cx="468868" cy="7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25" y="434458"/>
            <a:ext cx="684076" cy="80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3424" y="3645024"/>
            <a:ext cx="1285943" cy="90348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9872" y="3095094"/>
            <a:ext cx="257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dventurer Light SF" pitchFamily="2" charset="0"/>
              </a:rPr>
              <a:t>HUNDERTWASSER </a:t>
            </a:r>
            <a:endParaRPr lang="en-GB" dirty="0">
              <a:solidFill>
                <a:srgbClr val="FF0000"/>
              </a:solidFill>
              <a:latin typeface="Adventurer Light S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673" y="3464426"/>
            <a:ext cx="290328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err="1" smtClean="0"/>
              <a:t>Hundertwasser</a:t>
            </a:r>
            <a:r>
              <a:rPr lang="en-GB" sz="1400" dirty="0" smtClean="0"/>
              <a:t> work was made up of organic shapes and spirals based on his love of nature and inspired by the artist Gustav Klimt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3246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267</Words>
  <Application>Microsoft Office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Gibbins</dc:creator>
  <cp:lastModifiedBy>B Gibbins</cp:lastModifiedBy>
  <cp:revision>9</cp:revision>
  <cp:lastPrinted>2018-09-12T06:58:36Z</cp:lastPrinted>
  <dcterms:created xsi:type="dcterms:W3CDTF">2018-07-12T16:23:15Z</dcterms:created>
  <dcterms:modified xsi:type="dcterms:W3CDTF">2018-09-12T12:25:28Z</dcterms:modified>
</cp:coreProperties>
</file>