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2861-5A86-4857-A17F-55BCAA4B6A76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BA8-211C-4AC6-81DC-8883166B6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88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2861-5A86-4857-A17F-55BCAA4B6A76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BA8-211C-4AC6-81DC-8883166B6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27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2861-5A86-4857-A17F-55BCAA4B6A76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BA8-211C-4AC6-81DC-8883166B6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13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2861-5A86-4857-A17F-55BCAA4B6A76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BA8-211C-4AC6-81DC-8883166B6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54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2861-5A86-4857-A17F-55BCAA4B6A76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BA8-211C-4AC6-81DC-8883166B6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01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2861-5A86-4857-A17F-55BCAA4B6A76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BA8-211C-4AC6-81DC-8883166B6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85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2861-5A86-4857-A17F-55BCAA4B6A76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BA8-211C-4AC6-81DC-8883166B6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27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2861-5A86-4857-A17F-55BCAA4B6A76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BA8-211C-4AC6-81DC-8883166B6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67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2861-5A86-4857-A17F-55BCAA4B6A76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BA8-211C-4AC6-81DC-8883166B6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2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2861-5A86-4857-A17F-55BCAA4B6A76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BA8-211C-4AC6-81DC-8883166B6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0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2861-5A86-4857-A17F-55BCAA4B6A76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BA8-211C-4AC6-81DC-8883166B6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4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42861-5A86-4857-A17F-55BCAA4B6A76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D4BA8-211C-4AC6-81DC-8883166B6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8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4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Fujitsu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Durrance</dc:creator>
  <cp:lastModifiedBy>Kerry Durrance</cp:lastModifiedBy>
  <cp:revision>2</cp:revision>
  <dcterms:created xsi:type="dcterms:W3CDTF">2020-06-30T17:14:38Z</dcterms:created>
  <dcterms:modified xsi:type="dcterms:W3CDTF">2020-06-30T17:16:17Z</dcterms:modified>
</cp:coreProperties>
</file>