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5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6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6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9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B3E9-DA75-4E03-8E93-D1A7EDC7B94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AFB6-84FB-44AC-A44E-EC90EC0EA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108" y="-119492"/>
            <a:ext cx="9144000" cy="86358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Year 8 </a:t>
            </a:r>
            <a:r>
              <a:rPr lang="en-GB" sz="4400" dirty="0" smtClean="0"/>
              <a:t>knowledge organiser 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6238" y="1962161"/>
            <a:ext cx="1855786" cy="662333"/>
          </a:xfrm>
        </p:spPr>
        <p:txBody>
          <a:bodyPr>
            <a:normAutofit/>
          </a:bodyPr>
          <a:lstStyle/>
          <a:p>
            <a:r>
              <a:rPr lang="en-GB" sz="1400" dirty="0" smtClean="0"/>
              <a:t>Using bridge and claw to cut safely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8" y="744090"/>
            <a:ext cx="4847217" cy="1312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1113" y="2051682"/>
            <a:ext cx="51349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Cleaning, cross-contamination, cooking, cooling</a:t>
            </a:r>
            <a:endParaRPr lang="en-US" sz="2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71" y="297695"/>
            <a:ext cx="138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4c’s</a:t>
            </a:r>
            <a:endParaRPr lang="en-GB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615" y="312299"/>
            <a:ext cx="2391494" cy="159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767" y="2493369"/>
            <a:ext cx="2370342" cy="156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3931"/>
          <a:stretch/>
        </p:blipFill>
        <p:spPr>
          <a:xfrm>
            <a:off x="181871" y="4469168"/>
            <a:ext cx="3576022" cy="2158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405828" y="798713"/>
            <a:ext cx="1772158" cy="5592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skills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Weighing and measuring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Rubbing 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Chopping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Shaping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Whisking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Enrobing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Kneading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folding</a:t>
            </a:r>
          </a:p>
          <a:p>
            <a:r>
              <a:rPr lang="en-GB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Cooking skills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Boiling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Baking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Shallow frying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Simmering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Blind baking</a:t>
            </a:r>
          </a:p>
          <a:p>
            <a:endParaRPr lang="en-GB" sz="16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2005" y="4796611"/>
            <a:ext cx="2812116" cy="1806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7352" y="2451792"/>
            <a:ext cx="3554506" cy="18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90849" y="3770534"/>
            <a:ext cx="344300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Coagulation: the action or process of a liquid, changing to a solid or semi-solid state.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102" y="2493369"/>
            <a:ext cx="342075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Aeration: incorporating air into a mixture by whisking, folding or creaming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1975" y="3239673"/>
            <a:ext cx="344300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Enrobing: to coat</a:t>
            </a:r>
            <a:endParaRPr lang="en-GB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691" y="2415899"/>
            <a:ext cx="3268307" cy="23123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06108" y="798713"/>
            <a:ext cx="20084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Composite meal: A</a:t>
            </a:r>
            <a:r>
              <a:rPr lang="en-GB" sz="1400" dirty="0"/>
              <a:t> </a:t>
            </a:r>
            <a:r>
              <a:rPr lang="en-GB" sz="1400" b="1" dirty="0"/>
              <a:t>composite meal</a:t>
            </a:r>
            <a:r>
              <a:rPr lang="en-GB" sz="1400" dirty="0"/>
              <a:t> is a meal made up of lots of different food types such as </a:t>
            </a:r>
            <a:r>
              <a:rPr lang="en-GB" sz="1400" dirty="0" smtClean="0"/>
              <a:t>lasagne </a:t>
            </a:r>
            <a:r>
              <a:rPr lang="en-GB" sz="1400" dirty="0"/>
              <a:t>or shepherds pie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16365" y="4726769"/>
            <a:ext cx="330931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Daily reference intakes for adults are:</a:t>
            </a:r>
          </a:p>
          <a:p>
            <a:r>
              <a:rPr lang="en-GB" sz="1600" dirty="0"/>
              <a:t>Energy: 8,400kJ/2,000kcal</a:t>
            </a:r>
          </a:p>
          <a:p>
            <a:r>
              <a:rPr lang="en-GB" sz="1600" dirty="0"/>
              <a:t>Total fat: less than 70g</a:t>
            </a:r>
          </a:p>
          <a:p>
            <a:r>
              <a:rPr lang="en-GB" sz="1600" dirty="0"/>
              <a:t>Saturates: less than 20g</a:t>
            </a:r>
          </a:p>
          <a:p>
            <a:r>
              <a:rPr lang="en-GB" sz="1600" dirty="0"/>
              <a:t>Carbohydrate: at least 260g</a:t>
            </a:r>
          </a:p>
          <a:p>
            <a:r>
              <a:rPr lang="en-GB" sz="1600" dirty="0"/>
              <a:t>Total sugars: 90g</a:t>
            </a:r>
          </a:p>
          <a:p>
            <a:r>
              <a:rPr lang="en-GB" sz="1600" dirty="0"/>
              <a:t>Protein: 50g</a:t>
            </a:r>
          </a:p>
          <a:p>
            <a:r>
              <a:rPr lang="en-GB" sz="1600" dirty="0"/>
              <a:t>Salt: less than </a:t>
            </a:r>
            <a:r>
              <a:rPr lang="en-GB" sz="1600" dirty="0" smtClean="0"/>
              <a:t>6g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140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Year 8 knowledge organiser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skills and knowledge profile</dc:title>
  <dc:creator>Mrs McDowell</dc:creator>
  <cp:lastModifiedBy>Mrs McDowall</cp:lastModifiedBy>
  <cp:revision>7</cp:revision>
  <dcterms:created xsi:type="dcterms:W3CDTF">2018-09-21T15:00:00Z</dcterms:created>
  <dcterms:modified xsi:type="dcterms:W3CDTF">2020-07-02T13:32:33Z</dcterms:modified>
</cp:coreProperties>
</file>